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57" r:id="rId6"/>
    <p:sldId id="263" r:id="rId7"/>
    <p:sldId id="262" r:id="rId8"/>
  </p:sldIdLst>
  <p:sldSz cx="9144000" cy="6858000" type="screen4x3"/>
  <p:notesSz cx="6858000" cy="9144000"/>
  <p:embeddedFontLst>
    <p:embeddedFont>
      <p:font typeface="Cambria Math" panose="02040503050406030204" pitchFamily="18" charset="0"/>
      <p:regular r:id="rId9"/>
    </p:embeddedFont>
    <p:embeddedFont>
      <p:font typeface="맑은 고딕" panose="020B0503020000020004" pitchFamily="50" charset="-127"/>
      <p:regular r:id="rId10"/>
      <p:bold r:id="rId1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6" autoAdjust="0"/>
  </p:normalViewPr>
  <p:slideViewPr>
    <p:cSldViewPr>
      <p:cViewPr varScale="1">
        <p:scale>
          <a:sx n="93" d="100"/>
          <a:sy n="93" d="100"/>
        </p:scale>
        <p:origin x="152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69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871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9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865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02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289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623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025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50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27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76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97E9B-299D-44FE-A790-F4256CE5A274}" type="datetimeFigureOut">
              <a:rPr lang="ko-KR" altLang="en-US" smtClean="0"/>
              <a:t>2023-08-18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BBB6E-88B2-457A-B144-0A4F4C108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04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85124575-D29C-401E-9E15-55256B567F68}"/>
              </a:ext>
            </a:extLst>
          </p:cNvPr>
          <p:cNvGrpSpPr/>
          <p:nvPr/>
        </p:nvGrpSpPr>
        <p:grpSpPr>
          <a:xfrm>
            <a:off x="-36512" y="-69630"/>
            <a:ext cx="9180512" cy="6958214"/>
            <a:chOff x="-36512" y="-69630"/>
            <a:chExt cx="9180512" cy="6958214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5774133-319A-4F1B-8E5B-45D8AB50AC91}"/>
                </a:ext>
              </a:extLst>
            </p:cNvPr>
            <p:cNvGrpSpPr/>
            <p:nvPr/>
          </p:nvGrpSpPr>
          <p:grpSpPr>
            <a:xfrm>
              <a:off x="-36512" y="3200"/>
              <a:ext cx="9180512" cy="6885384"/>
              <a:chOff x="-36512" y="3200"/>
              <a:chExt cx="9180512" cy="6885384"/>
            </a:xfrm>
          </p:grpSpPr>
          <p:grpSp>
            <p:nvGrpSpPr>
              <p:cNvPr id="9" name="그룹 8"/>
              <p:cNvGrpSpPr/>
              <p:nvPr/>
            </p:nvGrpSpPr>
            <p:grpSpPr>
              <a:xfrm>
                <a:off x="-36512" y="3200"/>
                <a:ext cx="9180512" cy="6885384"/>
                <a:chOff x="-36512" y="3200"/>
                <a:chExt cx="9180512" cy="6885384"/>
              </a:xfrm>
            </p:grpSpPr>
            <p:pic>
              <p:nvPicPr>
                <p:cNvPr id="7" name="Picture 2" descr="C:\Users\A103\Desktop\안전교육 자료\PPT\아띠랑 안전교육 PPT 표지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6512" y="3200"/>
                  <a:ext cx="9180512" cy="688538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8" name="TextBox 7"/>
                <p:cNvSpPr txBox="1"/>
                <p:nvPr/>
              </p:nvSpPr>
              <p:spPr>
                <a:xfrm>
                  <a:off x="1403648" y="1484784"/>
                  <a:ext cx="6408712" cy="31393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ko-KR" altLang="en-US">
                      <a:solidFill>
                        <a:srgbClr val="545454"/>
                      </a:solidFill>
                      <a:latin typeface="Cambria Math" panose="02040503050406030204" pitchFamily="18" charset="0"/>
                      <a:ea typeface="a가을소풍M" panose="02020600000000000000" pitchFamily="18" charset="-127"/>
                    </a:rPr>
                    <a:t>성폭력 및 아동학대</a:t>
                  </a:r>
                  <a:endParaRPr lang="en-US" altLang="ko-KR">
                    <a:solidFill>
                      <a:srgbClr val="54545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algn="r"/>
                  <a:endParaRPr lang="en-US" altLang="ko-KR">
                    <a:solidFill>
                      <a:srgbClr val="54545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ko-KR" altLang="en-US" sz="5400">
                      <a:solidFill>
                        <a:srgbClr val="545454"/>
                      </a:solidFill>
                      <a:latin typeface="Cambria Math" panose="02040503050406030204" pitchFamily="18" charset="0"/>
                      <a:ea typeface="a가을소풍M" panose="02020600000000000000" pitchFamily="18" charset="-127"/>
                    </a:rPr>
                    <a:t>남자는 서서</a:t>
                  </a:r>
                  <a:r>
                    <a:rPr lang="en-US" altLang="ko-KR" sz="5400">
                      <a:solidFill>
                        <a:srgbClr val="545454"/>
                      </a:solidFill>
                      <a:latin typeface="Cambria Math" panose="02040503050406030204" pitchFamily="18" charset="0"/>
                      <a:ea typeface="a가을소풍M" panose="02020600000000000000" pitchFamily="18" charset="-127"/>
                    </a:rPr>
                    <a:t>,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ko-KR" altLang="en-US" sz="5400">
                      <a:solidFill>
                        <a:srgbClr val="545454"/>
                      </a:solidFill>
                      <a:latin typeface="Cambria Math" panose="02040503050406030204" pitchFamily="18" charset="0"/>
                      <a:ea typeface="a가을소풍M" panose="02020600000000000000" pitchFamily="18" charset="-127"/>
                    </a:rPr>
                    <a:t>여자는 앉아서</a:t>
                  </a:r>
                </a:p>
              </p:txBody>
            </p:sp>
          </p:grpSp>
          <p:pic>
            <p:nvPicPr>
              <p:cNvPr id="3" name="그림 2">
                <a:extLst>
                  <a:ext uri="{FF2B5EF4-FFF2-40B4-BE49-F238E27FC236}">
                    <a16:creationId xmlns:a16="http://schemas.microsoft.com/office/drawing/2014/main" id="{8A3484A2-1239-4249-9AE4-874B5858E1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3888" y="6237312"/>
                <a:ext cx="1981200" cy="590550"/>
              </a:xfrm>
              <a:prstGeom prst="rect">
                <a:avLst/>
              </a:prstGeom>
            </p:spPr>
          </p:pic>
          <p:pic>
            <p:nvPicPr>
              <p:cNvPr id="10" name="그림 9">
                <a:extLst>
                  <a:ext uri="{FF2B5EF4-FFF2-40B4-BE49-F238E27FC236}">
                    <a16:creationId xmlns:a16="http://schemas.microsoft.com/office/drawing/2014/main" id="{883AE179-729D-4DF6-A7C1-A4B760F52C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1960" y="6337584"/>
                <a:ext cx="832777" cy="187760"/>
              </a:xfrm>
              <a:prstGeom prst="rect">
                <a:avLst/>
              </a:prstGeom>
            </p:spPr>
          </p:pic>
        </p:grpSp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3DA0A084-1275-455B-BD12-28E6F044E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6449" y="44624"/>
              <a:ext cx="2922265" cy="1038225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2D3C2547-1308-47B9-A728-5FE6F4BEAB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26"/>
            <a:stretch/>
          </p:blipFill>
          <p:spPr>
            <a:xfrm>
              <a:off x="29491" y="-69630"/>
              <a:ext cx="1080120" cy="15391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604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103\Desktop\남자는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68" y="-17842"/>
            <a:ext cx="9180512" cy="687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26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103\Desktop\남자는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5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103\Desktop\남자는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85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103\Desktop\남자는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124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146" name="Picture 2" descr="C:\Users\A103\Desktop\남자는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92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020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122" name="Picture 2" descr="C:\Users\A103\Desktop\남자는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267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8</Words>
  <Application>Microsoft Office PowerPoint</Application>
  <PresentationFormat>화면 슬라이드 쇼(4:3)</PresentationFormat>
  <Paragraphs>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Cambria Math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A103</dc:creator>
  <cp:lastModifiedBy>D-04</cp:lastModifiedBy>
  <cp:revision>14</cp:revision>
  <dcterms:created xsi:type="dcterms:W3CDTF">2017-02-07T06:59:56Z</dcterms:created>
  <dcterms:modified xsi:type="dcterms:W3CDTF">2023-08-18T07:12:05Z</dcterms:modified>
</cp:coreProperties>
</file>