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1" r:id="rId3"/>
    <p:sldId id="263" r:id="rId4"/>
    <p:sldId id="260" r:id="rId5"/>
    <p:sldId id="264" r:id="rId6"/>
  </p:sldIdLst>
  <p:sldSz cx="9144000" cy="6858000" type="screen4x3"/>
  <p:notesSz cx="6858000" cy="9144000"/>
  <p:embeddedFontLst>
    <p:embeddedFont>
      <p:font typeface="Cambria Math" panose="02040503050406030204" pitchFamily="18" charset="0"/>
      <p:regular r:id="rId7"/>
    </p:embeddedFont>
    <p:embeddedFont>
      <p:font typeface="맑은 고딕" panose="020B0503020000020004" pitchFamily="50" charset="-127"/>
      <p:regular r:id="rId8"/>
      <p:bold r:id="rId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52" autoAdjust="0"/>
    <p:restoredTop sz="92627" autoAdjust="0"/>
  </p:normalViewPr>
  <p:slideViewPr>
    <p:cSldViewPr>
      <p:cViewPr varScale="1">
        <p:scale>
          <a:sx n="91" d="100"/>
          <a:sy n="91" d="100"/>
        </p:scale>
        <p:origin x="118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639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011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3958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53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0775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58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96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15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65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083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74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C88F1-26C5-4C8B-B370-E8FD3797B0E2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331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>
            <a:extLst>
              <a:ext uri="{FF2B5EF4-FFF2-40B4-BE49-F238E27FC236}">
                <a16:creationId xmlns:a16="http://schemas.microsoft.com/office/drawing/2014/main" id="{D68668AC-8928-49E4-A25D-A80982654BA7}"/>
              </a:ext>
            </a:extLst>
          </p:cNvPr>
          <p:cNvGrpSpPr/>
          <p:nvPr/>
        </p:nvGrpSpPr>
        <p:grpSpPr>
          <a:xfrm>
            <a:off x="-36512" y="-69630"/>
            <a:ext cx="9180512" cy="6927630"/>
            <a:chOff x="-36512" y="-69630"/>
            <a:chExt cx="9180512" cy="6927630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EF32F9DC-0204-49E9-A8AB-69F6F810189C}"/>
                </a:ext>
              </a:extLst>
            </p:cNvPr>
            <p:cNvGrpSpPr/>
            <p:nvPr/>
          </p:nvGrpSpPr>
          <p:grpSpPr>
            <a:xfrm>
              <a:off x="-36512" y="-27384"/>
              <a:ext cx="9180512" cy="6885384"/>
              <a:chOff x="-36512" y="-27384"/>
              <a:chExt cx="9180512" cy="6885384"/>
            </a:xfrm>
          </p:grpSpPr>
          <p:pic>
            <p:nvPicPr>
              <p:cNvPr id="3" name="Picture 2" descr="C:\Users\A103\Desktop\안전교육 자료\PPT\아띠랑 안전교육 PPT 표지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6512" y="-27384"/>
                <a:ext cx="9180512" cy="68853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1403648" y="1484784"/>
                <a:ext cx="6408712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ko-KR" altLang="en-US">
                    <a:solidFill>
                      <a:srgbClr val="545454"/>
                    </a:solidFill>
                    <a:latin typeface="Cambria Math" panose="02040503050406030204" pitchFamily="18" charset="0"/>
                    <a:ea typeface="a가을소풍M" panose="02020600000000000000" pitchFamily="18" charset="-127"/>
                  </a:rPr>
                  <a:t>생활안전</a:t>
                </a:r>
                <a:endParaRPr lang="en-US" altLang="ko-KR">
                  <a:solidFill>
                    <a:srgbClr val="545454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r"/>
                <a:endParaRPr lang="en-US" altLang="ko-KR">
                  <a:solidFill>
                    <a:srgbClr val="545454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ko-KR" altLang="en-US" sz="4800">
                    <a:solidFill>
                      <a:srgbClr val="545454"/>
                    </a:solidFill>
                    <a:latin typeface="Cambria Math" panose="02040503050406030204" pitchFamily="18" charset="0"/>
                    <a:ea typeface="a가을소풍M" panose="02020600000000000000" pitchFamily="18" charset="-127"/>
                  </a:rPr>
                  <a:t>물놀이 안전 </a:t>
                </a:r>
                <a:endParaRPr lang="en-US" altLang="ko-KR" sz="4800">
                  <a:solidFill>
                    <a:srgbClr val="545454"/>
                  </a:solidFill>
                  <a:latin typeface="Cambria Math" panose="02040503050406030204" pitchFamily="18" charset="0"/>
                  <a:ea typeface="a가을소풍M" panose="02020600000000000000" pitchFamily="18" charset="-127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ko-KR" altLang="en-US" sz="4800">
                    <a:solidFill>
                      <a:srgbClr val="545454"/>
                    </a:solidFill>
                    <a:latin typeface="Cambria Math" panose="02040503050406030204" pitchFamily="18" charset="0"/>
                    <a:ea typeface="a가을소풍M" panose="02020600000000000000" pitchFamily="18" charset="-127"/>
                  </a:rPr>
                  <a:t>표지판을 알아요</a:t>
                </a:r>
              </a:p>
            </p:txBody>
          </p:sp>
          <p:pic>
            <p:nvPicPr>
              <p:cNvPr id="5" name="그림 4">
                <a:extLst>
                  <a:ext uri="{FF2B5EF4-FFF2-40B4-BE49-F238E27FC236}">
                    <a16:creationId xmlns:a16="http://schemas.microsoft.com/office/drawing/2014/main" id="{1B194718-5BD4-423C-A78E-78960C5A5A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63888" y="6237312"/>
                <a:ext cx="1981200" cy="590550"/>
              </a:xfrm>
              <a:prstGeom prst="rect">
                <a:avLst/>
              </a:prstGeom>
            </p:spPr>
          </p:pic>
          <p:pic>
            <p:nvPicPr>
              <p:cNvPr id="6" name="그림 5">
                <a:extLst>
                  <a:ext uri="{FF2B5EF4-FFF2-40B4-BE49-F238E27FC236}">
                    <a16:creationId xmlns:a16="http://schemas.microsoft.com/office/drawing/2014/main" id="{D7C201D9-9236-41EF-8B8E-8812A96C3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1960" y="6337584"/>
                <a:ext cx="832777" cy="187760"/>
              </a:xfrm>
              <a:prstGeom prst="rect">
                <a:avLst/>
              </a:prstGeom>
            </p:spPr>
          </p:pic>
        </p:grp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F76FB176-99BE-4698-BAAB-31BDDCBD4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449" y="44624"/>
              <a:ext cx="2922265" cy="1038225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A5D99F3F-61DF-4535-8B7C-EDA70CD0C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526"/>
            <a:stretch/>
          </p:blipFill>
          <p:spPr>
            <a:xfrm>
              <a:off x="29491" y="-69630"/>
              <a:ext cx="1080120" cy="15391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5563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103\Desktop\물놀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598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103\Desktop\물놀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4" y="24926"/>
            <a:ext cx="9144000" cy="683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624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103\Desktop\물놀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0" cy="68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57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098" name="Picture 2" descr="C:\Users\A103\Desktop\물놀이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34" y="0"/>
            <a:ext cx="91499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122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</Words>
  <Application>Microsoft Office PowerPoint</Application>
  <PresentationFormat>화면 슬라이드 쇼(4:3)</PresentationFormat>
  <Paragraphs>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Cambria Math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A103</dc:creator>
  <cp:lastModifiedBy>D-04</cp:lastModifiedBy>
  <cp:revision>18</cp:revision>
  <dcterms:created xsi:type="dcterms:W3CDTF">2017-02-03T05:46:53Z</dcterms:created>
  <dcterms:modified xsi:type="dcterms:W3CDTF">2023-08-18T07:12:10Z</dcterms:modified>
</cp:coreProperties>
</file>