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</p:sldIdLst>
  <p:sldSz cx="9144000" cy="6858000" type="screen4x3"/>
  <p:notesSz cx="6858000" cy="9144000"/>
  <p:embeddedFontLst>
    <p:embeddedFont>
      <p:font typeface="a가을소풍M" panose="02020600000000000000" pitchFamily="18" charset="-127"/>
      <p:regular r:id="rId7"/>
    </p:embeddedFont>
    <p:embeddedFont>
      <p:font typeface="Cambria Math" panose="02040503050406030204" pitchFamily="18" charset="0"/>
      <p:regular r:id="rId8"/>
    </p:embeddedFont>
    <p:embeddedFont>
      <p:font typeface="맑은 고딕" panose="020B0503020000020004" pitchFamily="50" charset="-127"/>
      <p:regular r:id="rId9"/>
      <p:bold r:id="rId10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72" y="-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C8AD-FDC7-4F22-BC26-D7C97668D86F}" type="datetimeFigureOut">
              <a:rPr lang="ko-KR" altLang="en-US" smtClean="0"/>
              <a:t>2017-02-15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36100-BFEC-4CF9-B22C-88E59CBB3A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1307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C8AD-FDC7-4F22-BC26-D7C97668D86F}" type="datetimeFigureOut">
              <a:rPr lang="ko-KR" altLang="en-US" smtClean="0"/>
              <a:t>2017-02-15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36100-BFEC-4CF9-B22C-88E59CBB3A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3396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C8AD-FDC7-4F22-BC26-D7C97668D86F}" type="datetimeFigureOut">
              <a:rPr lang="ko-KR" altLang="en-US" smtClean="0"/>
              <a:t>2017-02-15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36100-BFEC-4CF9-B22C-88E59CBB3A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3256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C8AD-FDC7-4F22-BC26-D7C97668D86F}" type="datetimeFigureOut">
              <a:rPr lang="ko-KR" altLang="en-US" smtClean="0"/>
              <a:t>2017-02-15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36100-BFEC-4CF9-B22C-88E59CBB3A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458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C8AD-FDC7-4F22-BC26-D7C97668D86F}" type="datetimeFigureOut">
              <a:rPr lang="ko-KR" altLang="en-US" smtClean="0"/>
              <a:t>2017-02-15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36100-BFEC-4CF9-B22C-88E59CBB3A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6661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C8AD-FDC7-4F22-BC26-D7C97668D86F}" type="datetimeFigureOut">
              <a:rPr lang="ko-KR" altLang="en-US" smtClean="0"/>
              <a:t>2017-02-15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36100-BFEC-4CF9-B22C-88E59CBB3A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39012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C8AD-FDC7-4F22-BC26-D7C97668D86F}" type="datetimeFigureOut">
              <a:rPr lang="ko-KR" altLang="en-US" smtClean="0"/>
              <a:t>2017-02-15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36100-BFEC-4CF9-B22C-88E59CBB3A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1581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C8AD-FDC7-4F22-BC26-D7C97668D86F}" type="datetimeFigureOut">
              <a:rPr lang="ko-KR" altLang="en-US" smtClean="0"/>
              <a:t>2017-02-15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36100-BFEC-4CF9-B22C-88E59CBB3A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8345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C8AD-FDC7-4F22-BC26-D7C97668D86F}" type="datetimeFigureOut">
              <a:rPr lang="ko-KR" altLang="en-US" smtClean="0"/>
              <a:t>2017-02-15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36100-BFEC-4CF9-B22C-88E59CBB3A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3226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C8AD-FDC7-4F22-BC26-D7C97668D86F}" type="datetimeFigureOut">
              <a:rPr lang="ko-KR" altLang="en-US" smtClean="0"/>
              <a:t>2017-02-15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36100-BFEC-4CF9-B22C-88E59CBB3A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22087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C8AD-FDC7-4F22-BC26-D7C97668D86F}" type="datetimeFigureOut">
              <a:rPr lang="ko-KR" altLang="en-US" smtClean="0"/>
              <a:t>2017-02-15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36100-BFEC-4CF9-B22C-88E59CBB3A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1248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C8AD-FDC7-4F22-BC26-D7C97668D86F}" type="datetimeFigureOut">
              <a:rPr lang="ko-KR" altLang="en-US" smtClean="0"/>
              <a:t>2017-02-15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36100-BFEC-4CF9-B22C-88E59CBB3A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7984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103\Desktop\안전교육 자료\PPT\아띠랑 안전교육 PPT 표지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3200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03648" y="1484784"/>
            <a:ext cx="6408712" cy="2992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mtClean="0">
                <a:solidFill>
                  <a:srgbClr val="545454"/>
                </a:solidFill>
                <a:latin typeface="Cambria Math" panose="02040503050406030204" pitchFamily="18" charset="0"/>
                <a:ea typeface="a가을소풍M" panose="02020600000000000000" pitchFamily="18" charset="-127"/>
              </a:rPr>
              <a:t>실종</a:t>
            </a:r>
            <a:r>
              <a:rPr lang="ko-KR" altLang="en-US" smtClean="0">
                <a:solidFill>
                  <a:srgbClr val="545454"/>
                </a:solidFill>
                <a:latin typeface="맑은 고딕"/>
                <a:ea typeface="맑은 고딕"/>
              </a:rPr>
              <a:t>∙</a:t>
            </a:r>
            <a:r>
              <a:rPr lang="ko-KR" altLang="en-US" smtClean="0">
                <a:solidFill>
                  <a:srgbClr val="545454"/>
                </a:solidFill>
                <a:latin typeface="Cambria Math" panose="02040503050406030204" pitchFamily="18" charset="0"/>
                <a:ea typeface="a가을소풍M" panose="02020600000000000000" pitchFamily="18" charset="-127"/>
              </a:rPr>
              <a:t>유괴</a:t>
            </a:r>
            <a:endParaRPr lang="en-US" altLang="ko-KR" smtClean="0">
              <a:solidFill>
                <a:srgbClr val="545454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r"/>
            <a:endParaRPr lang="en-US" altLang="ko-KR">
              <a:solidFill>
                <a:srgbClr val="545454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ko-KR" altLang="en-US" sz="5400" smtClean="0">
                <a:solidFill>
                  <a:srgbClr val="545454"/>
                </a:solidFill>
                <a:latin typeface="Cambria Math" panose="02040503050406030204" pitchFamily="18" charset="0"/>
                <a:ea typeface="a가을소풍M" panose="02020600000000000000" pitchFamily="18" charset="-127"/>
              </a:rPr>
              <a:t>아무나 </a:t>
            </a:r>
            <a:endParaRPr lang="en-US" altLang="ko-KR" sz="5400" smtClean="0">
              <a:solidFill>
                <a:srgbClr val="545454"/>
              </a:solidFill>
              <a:latin typeface="Cambria Math" panose="02040503050406030204" pitchFamily="18" charset="0"/>
              <a:ea typeface="a가을소풍M" panose="02020600000000000000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5400" smtClean="0">
                <a:solidFill>
                  <a:srgbClr val="545454"/>
                </a:solidFill>
                <a:latin typeface="Cambria Math" panose="02040503050406030204" pitchFamily="18" charset="0"/>
                <a:ea typeface="a가을소풍M" panose="02020600000000000000" pitchFamily="18" charset="-127"/>
              </a:rPr>
              <a:t>따라가면 안돼요</a:t>
            </a:r>
            <a:endParaRPr lang="ko-KR" altLang="en-US" sz="5400">
              <a:solidFill>
                <a:srgbClr val="545454"/>
              </a:solidFill>
              <a:latin typeface="Cambria Math" panose="02040503050406030204" pitchFamily="18" charset="0"/>
              <a:ea typeface="a가을소풍M" panose="0202060000000000000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2741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050" name="Picture 2" descr="C:\Users\A103\Desktop\안전교육 영상캡쳐\캡쳐\1호\아무나 따라가면 안돼요\아무나 따라가면 안돼요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356" y="0"/>
            <a:ext cx="92963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970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074" name="Picture 2" descr="C:\Users\A103\Desktop\안전교육 영상캡쳐\캡쳐\1호\아무나 따라가면 안돼요\아무나 따라가면 안돼요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9180512" cy="698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113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098" name="Picture 2" descr="C:\Users\A103\Desktop\안전교육 영상캡쳐\캡쳐\1호\아무나 따라가면 안돼요\아무나 따라가면 안돼요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171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122" name="Picture 2" descr="C:\Users\A103\Desktop\안전교육 영상캡쳐\캡쳐\1호\아무나 따라가면 안돼요\아무나 따라가면 안돼요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248"/>
            <a:ext cx="9180512" cy="6857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677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6</Words>
  <Application>Microsoft Office PowerPoint</Application>
  <PresentationFormat>화면 슬라이드 쇼(4:3)</PresentationFormat>
  <Paragraphs>4</Paragraphs>
  <Slides>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11" baseType="lpstr">
      <vt:lpstr>굴림</vt:lpstr>
      <vt:lpstr>Arial</vt:lpstr>
      <vt:lpstr>a가을소풍M</vt:lpstr>
      <vt:lpstr>Cambria Math</vt:lpstr>
      <vt:lpstr>맑은 고딕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A103</dc:creator>
  <cp:lastModifiedBy>A103</cp:lastModifiedBy>
  <cp:revision>7</cp:revision>
  <dcterms:created xsi:type="dcterms:W3CDTF">2017-02-03T05:41:18Z</dcterms:created>
  <dcterms:modified xsi:type="dcterms:W3CDTF">2017-02-15T09:08:30Z</dcterms:modified>
</cp:coreProperties>
</file>