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9144000" cy="6858000" type="screen4x3"/>
  <p:notesSz cx="6858000" cy="9144000"/>
  <p:embeddedFontLst>
    <p:embeddedFont>
      <p:font typeface="a가을소풍M" panose="02020600000000000000" pitchFamily="18" charset="-127"/>
      <p:regular r:id="rId7"/>
    </p:embeddedFont>
    <p:embeddedFont>
      <p:font typeface="Cambria Math" panose="02040503050406030204" pitchFamily="18" charset="0"/>
      <p:regular r:id="rId8"/>
    </p:embeddedFont>
    <p:embeddedFont>
      <p:font typeface="맑은 고딕" panose="020B0503020000020004" pitchFamily="50" charset="-127"/>
      <p:regular r:id="rId9"/>
      <p:bold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63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11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95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5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77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58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96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15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5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08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88F1-26C5-4C8B-B370-E8FD3797B0E2}" type="datetimeFigureOut">
              <a:rPr lang="ko-KR" altLang="en-US" smtClean="0"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3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103\Desktop\안전교육 자료\PPT\아띠랑 안전교육 PPT 표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-13692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484784"/>
            <a:ext cx="6408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교통안전</a:t>
            </a:r>
            <a:endParaRPr lang="en-US" altLang="ko-KR" smtClean="0">
              <a:solidFill>
                <a:srgbClr val="54545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endParaRPr lang="en-US" altLang="ko-KR">
              <a:solidFill>
                <a:srgbClr val="54545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우리 원 버스</a:t>
            </a:r>
            <a:endParaRPr lang="en-US" altLang="ko-KR" sz="5400" smtClean="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안전규</a:t>
            </a:r>
            <a:r>
              <a:rPr lang="ko-KR" altLang="en-US" sz="540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칙</a:t>
            </a:r>
          </a:p>
        </p:txBody>
      </p:sp>
    </p:spTree>
    <p:extLst>
      <p:ext uri="{BB962C8B-B14F-4D97-AF65-F5344CB8AC3E}">
        <p14:creationId xmlns:p14="http://schemas.microsoft.com/office/powerpoint/2010/main" val="37255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103\Desktop\안전교육 영상캡쳐\캡쳐\1호\우리 원 버스 안전규칙\우리 원 버스 안전규칙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00"/>
            <a:ext cx="9302044" cy="72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103\Desktop\안전교육 영상캡쳐\캡쳐\1호\우리 원 버스 안전규칙\우리 원 버스 안전규칙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103\Desktop\안전교육 영상캡쳐\캡쳐\1호\우리 원 버스 안전규칙\우리 원 버스 안전규칙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9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103\Desktop\안전교육 영상캡쳐\캡쳐\1호\우리 원 버스 안전규칙\우리 원 버스 안전규칙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776"/>
            <a:ext cx="9144000" cy="68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화면 슬라이드 쇼(4:3)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굴림</vt:lpstr>
      <vt:lpstr>Arial</vt:lpstr>
      <vt:lpstr>a가을소풍M</vt:lpstr>
      <vt:lpstr>Cambria Math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4</cp:revision>
  <dcterms:created xsi:type="dcterms:W3CDTF">2017-02-03T05:46:53Z</dcterms:created>
  <dcterms:modified xsi:type="dcterms:W3CDTF">2017-02-15T09:08:10Z</dcterms:modified>
</cp:coreProperties>
</file>