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0" r:id="rId3"/>
    <p:sldId id="259" r:id="rId4"/>
    <p:sldId id="258" r:id="rId5"/>
    <p:sldId id="257" r:id="rId6"/>
    <p:sldId id="261" r:id="rId7"/>
  </p:sldIdLst>
  <p:sldSz cx="9144000" cy="6858000" type="screen4x3"/>
  <p:notesSz cx="6858000" cy="9144000"/>
  <p:embeddedFontLst>
    <p:embeddedFont>
      <p:font typeface="맑은 고딕" panose="020B0503020000020004" pitchFamily="50" charset="-127"/>
      <p:regular r:id="rId8"/>
      <p:bold r:id="rId9"/>
    </p:embeddedFont>
    <p:embeddedFont>
      <p:font typeface="a가을소풍M" panose="02020600000000000000" pitchFamily="18" charset="-127"/>
      <p:regular r:id="rId10"/>
    </p:embeddedFont>
    <p:embeddedFont>
      <p:font typeface="Cambria Math" panose="02040503050406030204" pitchFamily="18" charset="0"/>
      <p:regular r:id="rId11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94660"/>
  </p:normalViewPr>
  <p:slideViewPr>
    <p:cSldViewPr>
      <p:cViewPr>
        <p:scale>
          <a:sx n="66" d="100"/>
          <a:sy n="66" d="100"/>
        </p:scale>
        <p:origin x="-3180" y="-10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9639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0115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3958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538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0775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0586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9966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0150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650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9083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74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C88F1-26C5-4C8B-B370-E8FD3797B0E2}" type="datetimeFigureOut">
              <a:rPr lang="ko-KR" altLang="en-US" smtClean="0"/>
              <a:t>2017-10-16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544FA-5B39-49D9-A5F8-C7E4DC6FFC9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6331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103\Desktop\안전교육 자료\PPT\아띠랑 안전교육 PPT 표지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6" y="-13692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3648" y="1237397"/>
            <a:ext cx="64087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mtClean="0">
                <a:solidFill>
                  <a:srgbClr val="545454"/>
                </a:solidFill>
                <a:latin typeface="Cambria Math" panose="02040503050406030204" pitchFamily="18" charset="0"/>
                <a:ea typeface="a가을소풍M" panose="02020600000000000000" pitchFamily="18" charset="-127"/>
              </a:rPr>
              <a:t>교통안전</a:t>
            </a:r>
          </a:p>
          <a:p>
            <a:pPr algn="ctr">
              <a:lnSpc>
                <a:spcPct val="150000"/>
              </a:lnSpc>
            </a:pPr>
            <a:endParaRPr lang="en-US" altLang="ko-KR" sz="2800" smtClean="0">
              <a:solidFill>
                <a:srgbClr val="545454"/>
              </a:solidFill>
              <a:latin typeface="Cambria Math" panose="02040503050406030204" pitchFamily="18" charset="0"/>
              <a:ea typeface="a가을소풍M" panose="02020600000000000000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4400" smtClean="0">
                <a:solidFill>
                  <a:srgbClr val="545454"/>
                </a:solidFill>
                <a:latin typeface="Cambria Math" panose="02040503050406030204" pitchFamily="18" charset="0"/>
                <a:ea typeface="a가을소풍M" panose="02020600000000000000" pitchFamily="18" charset="-127"/>
              </a:rPr>
              <a:t>주차된 차 근처에서</a:t>
            </a:r>
            <a:endParaRPr lang="en-US" altLang="ko-KR" sz="4400" smtClean="0">
              <a:solidFill>
                <a:srgbClr val="545454"/>
              </a:solidFill>
              <a:latin typeface="Cambria Math" panose="02040503050406030204" pitchFamily="18" charset="0"/>
              <a:ea typeface="a가을소풍M" panose="02020600000000000000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4400" smtClean="0">
                <a:solidFill>
                  <a:srgbClr val="545454"/>
                </a:solidFill>
                <a:latin typeface="Cambria Math" panose="02040503050406030204" pitchFamily="18" charset="0"/>
                <a:ea typeface="a가을소풍M" panose="02020600000000000000" pitchFamily="18" charset="-127"/>
              </a:rPr>
              <a:t> 놀면 위험해요</a:t>
            </a:r>
            <a:endParaRPr lang="ko-KR" altLang="en-US" sz="4400">
              <a:solidFill>
                <a:srgbClr val="545454"/>
              </a:solidFill>
              <a:latin typeface="Cambria Math" panose="02040503050406030204" pitchFamily="18" charset="0"/>
              <a:ea typeface="a가을소풍M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2556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103\Desktop\주차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5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103\Desktop\주차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" y="-27384"/>
            <a:ext cx="9129057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83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103\Desktop\주차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27384"/>
            <a:ext cx="9225127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94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103\Desktop\주차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3999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83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103\Desktop\주차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26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7</Words>
  <Application>Microsoft Office PowerPoint</Application>
  <PresentationFormat>화면 슬라이드 쇼(4:3)</PresentationFormat>
  <Paragraphs>4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굴림</vt:lpstr>
      <vt:lpstr>Arial</vt:lpstr>
      <vt:lpstr>맑은 고딕</vt:lpstr>
      <vt:lpstr>a가을소풍M</vt:lpstr>
      <vt:lpstr>Cambria Math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A103</dc:creator>
  <cp:lastModifiedBy>A103</cp:lastModifiedBy>
  <cp:revision>7</cp:revision>
  <dcterms:created xsi:type="dcterms:W3CDTF">2017-02-03T05:46:53Z</dcterms:created>
  <dcterms:modified xsi:type="dcterms:W3CDTF">2017-10-16T07:06:41Z</dcterms:modified>
</cp:coreProperties>
</file>