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1" r:id="rId7"/>
  </p:sldIdLst>
  <p:sldSz cx="9144000" cy="6858000" type="screen4x3"/>
  <p:notesSz cx="6858000" cy="9144000"/>
  <p:embeddedFontLst>
    <p:embeddedFont>
      <p:font typeface="Cambria Math" panose="02040503050406030204" pitchFamily="18" charset="0"/>
      <p:regular r:id="rId8"/>
    </p:embeddedFont>
    <p:embeddedFont>
      <p:font typeface="맑은 고딕" panose="020B0503020000020004" pitchFamily="50" charset="-127"/>
      <p:regular r:id="rId9"/>
      <p:bold r:id="rId10"/>
    </p:embeddedFont>
    <p:embeddedFont>
      <p:font typeface="a가을소풍M" panose="02020600000000000000" pitchFamily="18" charset="-127"/>
      <p:regular r:id="rId1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639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011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3958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53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0775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586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96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015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65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083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74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331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103\Desktop\안전교육 자료\PPT\아띠랑 안전교육 PPT 표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-13692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1484784"/>
            <a:ext cx="64087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mtClean="0">
                <a:solidFill>
                  <a:srgbClr val="545454"/>
                </a:solidFill>
                <a:latin typeface="Cambria Math" panose="02040503050406030204" pitchFamily="18" charset="0"/>
                <a:ea typeface="a가을소풍M" panose="02020600000000000000" pitchFamily="18" charset="-127"/>
              </a:rPr>
              <a:t>재난대비</a:t>
            </a:r>
            <a:endParaRPr lang="en-US" altLang="ko-KR" sz="5400" smtClean="0">
              <a:solidFill>
                <a:srgbClr val="545454"/>
              </a:solidFill>
              <a:latin typeface="Cambria Math" panose="02040503050406030204" pitchFamily="18" charset="0"/>
              <a:ea typeface="a가을소풍M" panose="02020600000000000000" pitchFamily="18" charset="-127"/>
            </a:endParaRPr>
          </a:p>
          <a:p>
            <a:pPr algn="ctr"/>
            <a:endParaRPr lang="en-US" altLang="ko-KR">
              <a:solidFill>
                <a:srgbClr val="545454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ko-KR" altLang="en-US" sz="5400" smtClean="0">
                <a:solidFill>
                  <a:srgbClr val="545454"/>
                </a:solidFill>
                <a:latin typeface="Cambria Math" panose="02040503050406030204" pitchFamily="18" charset="0"/>
                <a:ea typeface="a가을소풍M" panose="02020600000000000000" pitchFamily="18" charset="-127"/>
              </a:rPr>
              <a:t>우르릉 쾅</a:t>
            </a:r>
            <a:r>
              <a:rPr lang="en-US" altLang="ko-KR" sz="5400" smtClean="0">
                <a:solidFill>
                  <a:srgbClr val="545454"/>
                </a:solidFill>
                <a:latin typeface="Cambria Math" panose="02040503050406030204" pitchFamily="18" charset="0"/>
                <a:ea typeface="a가을소풍M" panose="02020600000000000000" pitchFamily="18" charset="-127"/>
              </a:rPr>
              <a:t>! </a:t>
            </a:r>
          </a:p>
          <a:p>
            <a:pPr algn="ctr">
              <a:lnSpc>
                <a:spcPct val="150000"/>
              </a:lnSpc>
            </a:pPr>
            <a:r>
              <a:rPr lang="ko-KR" altLang="en-US" sz="5400" smtClean="0">
                <a:solidFill>
                  <a:srgbClr val="545454"/>
                </a:solidFill>
                <a:latin typeface="Cambria Math" panose="02040503050406030204" pitchFamily="18" charset="0"/>
                <a:ea typeface="a가을소풍M" panose="02020600000000000000" pitchFamily="18" charset="-127"/>
              </a:rPr>
              <a:t>번개가 쳐요</a:t>
            </a:r>
            <a:endParaRPr lang="en-US" altLang="ko-KR" sz="5400" smtClean="0">
              <a:solidFill>
                <a:srgbClr val="545454"/>
              </a:solidFill>
              <a:latin typeface="Cambria Math" panose="02040503050406030204" pitchFamily="18" charset="0"/>
              <a:ea typeface="a가을소풍M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55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103\Desktop\번개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103\Desktop\번개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83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103\Desktop\번개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94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103\Desktop\번개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83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103\Desktop\번개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" y="0"/>
            <a:ext cx="91683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60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</Words>
  <Application>Microsoft Office PowerPoint</Application>
  <PresentationFormat>화면 슬라이드 쇼(4:3)</PresentationFormat>
  <Paragraphs>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굴림</vt:lpstr>
      <vt:lpstr>Arial</vt:lpstr>
      <vt:lpstr>Cambria Math</vt:lpstr>
      <vt:lpstr>맑은 고딕</vt:lpstr>
      <vt:lpstr>a가을소풍M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A103</dc:creator>
  <cp:lastModifiedBy>A103</cp:lastModifiedBy>
  <cp:revision>10</cp:revision>
  <dcterms:created xsi:type="dcterms:W3CDTF">2017-02-03T05:46:53Z</dcterms:created>
  <dcterms:modified xsi:type="dcterms:W3CDTF">2017-10-16T06:47:55Z</dcterms:modified>
</cp:coreProperties>
</file>