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8"/>
      <p:bold r:id="rId9"/>
    </p:embeddedFont>
    <p:embeddedFont>
      <p:font typeface="Cambria Math" panose="02040503050406030204" pitchFamily="18" charset="0"/>
      <p:regular r:id="rId10"/>
    </p:embeddedFont>
    <p:embeddedFont>
      <p:font typeface="a가을소풍M" panose="02020600000000000000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66" d="100"/>
          <a:sy n="66" d="100"/>
        </p:scale>
        <p:origin x="-318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8F1-26C5-4C8B-B370-E8FD3797B0E2}" type="datetimeFigureOut">
              <a:rPr lang="ko-KR" altLang="en-US" smtClean="0"/>
              <a:t>2017-09-11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13692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237397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교통안전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움직이는 차 안에서 </a:t>
            </a:r>
            <a:endParaRPr lang="en-US" altLang="ko-KR" sz="44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돌아다니거나 창밖으로 </a:t>
            </a:r>
            <a:endParaRPr lang="en-US" altLang="ko-KR" sz="44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몸을 내밀지 않아요</a:t>
            </a:r>
            <a:endParaRPr lang="ko-KR" altLang="en-US" sz="440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7호\PPT\움직이는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" y="0"/>
            <a:ext cx="9143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7호\PPT\움직이는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7호\PPT\움직이는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7호\PPT\움직이는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250\개발\01. 개발과목모음\●아띠랑●\13. 안전 교육 자료\7호\PPT\움직이는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3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</Words>
  <Application>Microsoft Office PowerPoint</Application>
  <PresentationFormat>화면 슬라이드 쇼(4:3)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굴림</vt:lpstr>
      <vt:lpstr>Arial</vt:lpstr>
      <vt:lpstr>맑은 고딕</vt:lpstr>
      <vt:lpstr>Cambria Math</vt:lpstr>
      <vt:lpstr>a가을소풍M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6</cp:revision>
  <dcterms:created xsi:type="dcterms:W3CDTF">2017-02-03T05:46:53Z</dcterms:created>
  <dcterms:modified xsi:type="dcterms:W3CDTF">2017-09-11T09:06:21Z</dcterms:modified>
</cp:coreProperties>
</file>