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a가을소풍M" panose="02020600000000000000" pitchFamily="18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8F1-26C5-4C8B-B370-E8FD3797B0E2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136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재난대비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endParaRPr lang="en-US" altLang="ko-KR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흔들흔들</a:t>
            </a:r>
            <a:endParaRPr lang="en-US" altLang="ko-KR" sz="54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지진이 일어나면</a:t>
            </a:r>
            <a:endParaRPr lang="ko-KR" altLang="en-US" sz="540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0.250\개발\01. 개발과목모음\●아띠랑●\13. 안전 교육 자료\5호\영상\지진 캡쳐\지진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0.250\개발\01. 개발과목모음\●아띠랑●\13. 안전 교육 자료\5호\영상\지진 캡쳐\지진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92.168.0.250\개발\01. 개발과목모음\●아띠랑●\13. 안전 교육 자료\5호\영상\지진 캡쳐\지진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0.250\개발\01. 개발과목모음\●아띠랑●\13. 안전 교육 자료\5호\영상\지진 캡쳐\지진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5호\영상\지진 캡쳐\지진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5호\영상\지진 캡쳐\지진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5호\영상\지진 캡쳐\지진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5호\영상\지진 캡쳐\지진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0.250\개발\01. 개발과목모음\●아띠랑●\13. 안전 교육 자료\5호\영상\지진 캡쳐\지진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0.250\개발\01. 개발과목모음\●아띠랑●\13. 안전 교육 자료\5호\영상\지진 캡쳐\지진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3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0.250\개발\01. 개발과목모음\●아띠랑●\13. 안전 교육 자료\5호\영상\지진 캡쳐\지진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0.250\개발\01. 개발과목모음\●아띠랑●\13. 안전 교육 자료\5호\영상\지진 캡쳐\지진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3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</Words>
  <Application>Microsoft Office PowerPoint</Application>
  <PresentationFormat>화면 슬라이드 쇼(4:3)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Arial</vt:lpstr>
      <vt:lpstr>Cambria Math</vt:lpstr>
      <vt:lpstr>a가을소풍M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7</cp:revision>
  <dcterms:created xsi:type="dcterms:W3CDTF">2017-02-03T05:46:53Z</dcterms:created>
  <dcterms:modified xsi:type="dcterms:W3CDTF">2017-05-30T05:10:02Z</dcterms:modified>
</cp:coreProperties>
</file>