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5" r:id="rId4"/>
    <p:sldId id="266" r:id="rId5"/>
    <p:sldId id="263" r:id="rId6"/>
    <p:sldId id="260" r:id="rId7"/>
    <p:sldId id="264" r:id="rId8"/>
  </p:sldIdLst>
  <p:sldSz cx="9144000" cy="6858000" type="screen4x3"/>
  <p:notesSz cx="6858000" cy="9144000"/>
  <p:embeddedFontLst>
    <p:embeddedFont>
      <p:font typeface="a가을소풍M" panose="02020600000000000000" pitchFamily="18" charset="-127"/>
      <p:regular r:id="rId9"/>
    </p:embeddedFont>
    <p:embeddedFont>
      <p:font typeface="Cambria Math" panose="02040503050406030204" pitchFamily="18" charset="0"/>
      <p:regular r:id="rId10"/>
    </p:embeddedFont>
    <p:embeddedFont>
      <p:font typeface="맑은 고딕" panose="020B0503020000020004" pitchFamily="50" charset="-127"/>
      <p:regular r:id="rId11"/>
      <p:bold r:id="rId1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2" autoAdjust="0"/>
    <p:restoredTop sz="92627" autoAdjust="0"/>
  </p:normalViewPr>
  <p:slideViewPr>
    <p:cSldViewPr>
      <p:cViewPr varScale="1">
        <p:scale>
          <a:sx n="78" d="100"/>
          <a:sy n="78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63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11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95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5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77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58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96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15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50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08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7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88F1-26C5-4C8B-B370-E8FD3797B0E2}" type="datetimeFigureOut">
              <a:rPr lang="ko-KR" altLang="en-US" smtClean="0"/>
              <a:t>2017-09-12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544FA-5B39-49D9-A5F8-C7E4DC6FFC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3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103\Desktop\안전교육 자료\PPT\아띠랑 안전교육 PPT 표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484784"/>
            <a:ext cx="6408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생</a:t>
            </a:r>
            <a:r>
              <a:rPr lang="ko-KR" altLang="en-US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활</a:t>
            </a:r>
            <a:r>
              <a:rPr lang="ko-KR" altLang="en-US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안전</a:t>
            </a:r>
            <a:endParaRPr lang="en-US" altLang="ko-KR" smtClean="0">
              <a:solidFill>
                <a:srgbClr val="54545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/>
            <a:endParaRPr lang="en-US" altLang="ko-KR">
              <a:solidFill>
                <a:srgbClr val="54545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에스컬레이터를 </a:t>
            </a:r>
            <a:endParaRPr lang="en-US" altLang="ko-KR" sz="4800" smtClean="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안전하게</a:t>
            </a:r>
            <a:r>
              <a:rPr lang="en-US" altLang="ko-KR" sz="48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 </a:t>
            </a:r>
            <a:r>
              <a:rPr lang="ko-KR" altLang="en-US" sz="4800" smtClean="0">
                <a:solidFill>
                  <a:srgbClr val="545454"/>
                </a:solidFill>
                <a:latin typeface="Cambria Math" panose="02040503050406030204" pitchFamily="18" charset="0"/>
                <a:ea typeface="a가을소풍M" panose="02020600000000000000" pitchFamily="18" charset="-127"/>
              </a:rPr>
              <a:t>이용해요</a:t>
            </a:r>
            <a:endParaRPr lang="ko-KR" altLang="en-US" sz="4800">
              <a:solidFill>
                <a:srgbClr val="545454"/>
              </a:solidFill>
              <a:latin typeface="Cambria Math" panose="02040503050406030204" pitchFamily="18" charset="0"/>
              <a:ea typeface="a가을소풍M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556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4. 아띠랑원고\●기타 원고\안전교육 관련\캡쳐\8호\에스컬레이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24"/>
            <a:ext cx="9144000" cy="68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4. 아띠랑원고\●기타 원고\안전교육 관련\캡쳐\8호\에스컬레이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4. 아띠랑원고\●기타 원고\안전교육 관련\캡쳐\8호\에스컬레이터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4. 아띠랑원고\●기타 원고\안전교육 관련\캡쳐\8호\에스컬레이터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" y="6440"/>
            <a:ext cx="9172208" cy="68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6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4. 아띠랑원고\●기타 원고\안전교육 관련\캡쳐\8호\에스컬레이터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4. 아띠랑원고\●기타 원고\안전교육 관련\캡쳐\8호\에스컬레이터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</Words>
  <Application>Microsoft Office PowerPoint</Application>
  <PresentationFormat>화면 슬라이드 쇼(4:3)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굴림</vt:lpstr>
      <vt:lpstr>Arial</vt:lpstr>
      <vt:lpstr>a가을소풍M</vt:lpstr>
      <vt:lpstr>Cambria Math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16</cp:revision>
  <dcterms:created xsi:type="dcterms:W3CDTF">2017-02-03T05:46:53Z</dcterms:created>
  <dcterms:modified xsi:type="dcterms:W3CDTF">2017-09-12T06:31:16Z</dcterms:modified>
</cp:coreProperties>
</file>