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3" r:id="rId4"/>
    <p:sldId id="260" r:id="rId5"/>
    <p:sldId id="264" r:id="rId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7"/>
    </p:embeddedFont>
    <p:embeddedFont>
      <p:font typeface="맑은 고딕" panose="020B0503020000020004" pitchFamily="50" charset="-127"/>
      <p:regular r:id="rId8"/>
      <p:bold r:id="rId9"/>
    </p:embeddedFont>
    <p:embeddedFont>
      <p:font typeface="a가을소풍M" panose="02020600000000000000" pitchFamily="18" charset="-127"/>
      <p:regular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2" autoAdjust="0"/>
    <p:restoredTop sz="92627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5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7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9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1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5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0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88F1-26C5-4C8B-B370-E8FD3797B0E2}" type="datetimeFigureOut">
              <a:rPr lang="ko-KR" altLang="en-US" smtClean="0"/>
              <a:t>2017-07-17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3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103\Desktop\안전교육 자료\PPT\아띠랑 안전교육 PPT 표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48478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생</a:t>
            </a:r>
            <a:r>
              <a:rPr lang="ko-KR" altLang="en-US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활</a:t>
            </a:r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안전</a:t>
            </a:r>
            <a:endParaRPr lang="en-US" altLang="ko-KR" smtClean="0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endParaRPr lang="en-US" altLang="ko-KR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물놀이 안전 </a:t>
            </a:r>
            <a:endParaRPr lang="en-US" altLang="ko-KR" sz="4800" smtClean="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표지판을 알아요</a:t>
            </a:r>
            <a:endParaRPr lang="ko-KR" altLang="en-US" sz="480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5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103\Desktop\물놀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103\Desktop\물놀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" y="24926"/>
            <a:ext cx="9144000" cy="6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103\Desktop\물놀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144000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C:\Users\A103\Desktop\물놀이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4" y="0"/>
            <a:ext cx="9149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</Words>
  <Application>Microsoft Office PowerPoint</Application>
  <PresentationFormat>화면 슬라이드 쇼(4:3)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굴림</vt:lpstr>
      <vt:lpstr>Arial</vt:lpstr>
      <vt:lpstr>Cambria Math</vt:lpstr>
      <vt:lpstr>맑은 고딕</vt:lpstr>
      <vt:lpstr>a가을소풍M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15</cp:revision>
  <dcterms:created xsi:type="dcterms:W3CDTF">2017-02-03T05:46:53Z</dcterms:created>
  <dcterms:modified xsi:type="dcterms:W3CDTF">2017-07-17T09:46:38Z</dcterms:modified>
</cp:coreProperties>
</file>